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25"/>
  </p:notesMasterIdLst>
  <p:sldIdLst>
    <p:sldId id="257" r:id="rId2"/>
    <p:sldId id="263" r:id="rId3"/>
    <p:sldId id="266" r:id="rId4"/>
    <p:sldId id="267" r:id="rId5"/>
    <p:sldId id="270" r:id="rId6"/>
    <p:sldId id="273" r:id="rId7"/>
    <p:sldId id="274" r:id="rId8"/>
    <p:sldId id="264" r:id="rId9"/>
    <p:sldId id="271" r:id="rId10"/>
    <p:sldId id="272" r:id="rId11"/>
    <p:sldId id="277" r:id="rId12"/>
    <p:sldId id="278" r:id="rId13"/>
    <p:sldId id="283" r:id="rId14"/>
    <p:sldId id="284" r:id="rId15"/>
    <p:sldId id="279" r:id="rId16"/>
    <p:sldId id="280" r:id="rId17"/>
    <p:sldId id="281" r:id="rId18"/>
    <p:sldId id="282" r:id="rId19"/>
    <p:sldId id="285" r:id="rId20"/>
    <p:sldId id="286" r:id="rId21"/>
    <p:sldId id="290" r:id="rId22"/>
    <p:sldId id="289" r:id="rId23"/>
    <p:sldId id="288" r:id="rId24"/>
  </p:sldIdLst>
  <p:sldSz cx="12192000" cy="6858000"/>
  <p:notesSz cx="6799263" cy="98758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2BEAA-DC63-4926-B7C9-45EFCC31B6C0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52747"/>
            <a:ext cx="5439410" cy="38886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333"/>
            <a:ext cx="2946347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380333"/>
            <a:ext cx="2946347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DA14-D358-4471-BD49-8EC01F2802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022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2DA14-D358-4471-BD49-8EC01F280200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6721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2DA14-D358-4471-BD49-8EC01F280200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701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64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535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4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686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310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191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72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896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157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871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69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E490B-AE59-4B99-819A-EA7A49FCFB94}" type="datetimeFigureOut">
              <a:rPr lang="fi-FI" smtClean="0"/>
              <a:t>27.5.2019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DE400-7929-44C6-AEDD-E5D47E6165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2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83044"/>
            <a:ext cx="9144000" cy="1859796"/>
          </a:xfrm>
        </p:spPr>
        <p:txBody>
          <a:bodyPr>
            <a:noAutofit/>
          </a:bodyPr>
          <a:lstStyle/>
          <a:p>
            <a:pPr algn="l"/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endParaRPr lang="fi-FI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59816"/>
            <a:ext cx="9144000" cy="2053525"/>
          </a:xfrm>
        </p:spPr>
        <p:txBody>
          <a:bodyPr>
            <a:normAutofit/>
          </a:bodyPr>
          <a:lstStyle/>
          <a:p>
            <a:pPr algn="l"/>
            <a:r>
              <a:rPr lang="fi-FI" sz="3600" dirty="0"/>
              <a:t>Vepsu- ja Pulterit – hankkeen kuvia Pyötsaari-sivustolle </a:t>
            </a:r>
          </a:p>
          <a:p>
            <a:pPr algn="l"/>
            <a:r>
              <a:rPr lang="fi-FI" sz="3600" dirty="0"/>
              <a:t>3.4.2019 Peter Hardén </a:t>
            </a:r>
          </a:p>
        </p:txBody>
      </p:sp>
    </p:spTree>
    <p:extLst>
      <p:ext uri="{BB962C8B-B14F-4D97-AF65-F5344CB8AC3E}">
        <p14:creationId xmlns:p14="http://schemas.microsoft.com/office/powerpoint/2010/main" val="132052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3370882" y="1537855"/>
            <a:ext cx="280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Vuori-Pulterin pohjoisranta, </a:t>
            </a:r>
          </a:p>
          <a:p>
            <a:r>
              <a:rPr lang="fi-FI" dirty="0">
                <a:solidFill>
                  <a:schemeClr val="bg1"/>
                </a:solidFill>
              </a:rPr>
              <a:t>tilanne ennen rakentamista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1245" y="3509963"/>
            <a:ext cx="27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Kansirakenteen uusiminen 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5400833" y="3694629"/>
            <a:ext cx="695167" cy="4201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48416" y="6120245"/>
            <a:ext cx="204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Poijun asentaminen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917873" y="6338455"/>
            <a:ext cx="966354" cy="207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EDF5AC-6256-443A-B526-7C45F4BE9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71577B-8009-4DF3-BF08-54E2F28323DB}"/>
              </a:ext>
            </a:extLst>
          </p:cNvPr>
          <p:cNvSpPr txBox="1"/>
          <p:nvPr/>
        </p:nvSpPr>
        <p:spPr>
          <a:xfrm>
            <a:off x="2156178" y="699911"/>
            <a:ext cx="346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Pulterin pohjoisranta,rakennettuna</a:t>
            </a:r>
          </a:p>
        </p:txBody>
      </p:sp>
    </p:spTree>
    <p:extLst>
      <p:ext uri="{BB962C8B-B14F-4D97-AF65-F5344CB8AC3E}">
        <p14:creationId xmlns:p14="http://schemas.microsoft.com/office/powerpoint/2010/main" val="321008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3370882" y="1537855"/>
            <a:ext cx="280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Vuori-Pulterin pohjoisranta, </a:t>
            </a:r>
          </a:p>
          <a:p>
            <a:r>
              <a:rPr lang="fi-FI" dirty="0">
                <a:solidFill>
                  <a:schemeClr val="bg1"/>
                </a:solidFill>
              </a:rPr>
              <a:t>tilanne ennen rakentamista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1245" y="3509963"/>
            <a:ext cx="27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Kansirakenteen uusiminen 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5400833" y="3694629"/>
            <a:ext cx="695167" cy="4201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48416" y="6120245"/>
            <a:ext cx="204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Poijun asentaminen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917873" y="6338455"/>
            <a:ext cx="966354" cy="207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EC847E-7E41-4846-8BAC-B322C2F6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DEB801-D5EA-4303-AE46-8B03E86529D7}"/>
              </a:ext>
            </a:extLst>
          </p:cNvPr>
          <p:cNvSpPr txBox="1"/>
          <p:nvPr/>
        </p:nvSpPr>
        <p:spPr>
          <a:xfrm>
            <a:off x="3285067" y="677333"/>
            <a:ext cx="346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Pulterin pohjoisranta,rakennettuna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979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83044"/>
            <a:ext cx="9144000" cy="1859796"/>
          </a:xfrm>
        </p:spPr>
        <p:txBody>
          <a:bodyPr>
            <a:noAutofit/>
          </a:bodyPr>
          <a:lstStyle/>
          <a:p>
            <a:pPr algn="l"/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r>
              <a:rPr lang="fi-FI" sz="4000" b="1" dirty="0"/>
              <a:t/>
            </a:r>
            <a:br>
              <a:rPr lang="fi-FI" sz="4000" b="1" dirty="0"/>
            </a:br>
            <a:endParaRPr lang="fi-FI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93423"/>
            <a:ext cx="9144000" cy="778934"/>
          </a:xfrm>
        </p:spPr>
        <p:txBody>
          <a:bodyPr>
            <a:normAutofit/>
          </a:bodyPr>
          <a:lstStyle/>
          <a:p>
            <a:pPr algn="l"/>
            <a:r>
              <a:rPr lang="fi-FI" sz="3600" dirty="0"/>
              <a:t>Talkookuvia</a:t>
            </a:r>
          </a:p>
          <a:p>
            <a:pPr algn="l"/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332814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4A69C6-8BBE-4904-A1C9-780E730C1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91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96B02C-BF67-43B0-B504-C10A9490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18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77AD4B-5CA1-4DA5-9CC6-19D4F3AD3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31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541E71-FA06-4346-A241-0A6D0A74C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92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F3BE35-D63D-4EBF-B485-411C66C72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0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CB206F-6B82-494F-8E46-DE5C855FD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4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3A91D6-1D16-4A89-9D55-86200E621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74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3177309"/>
            <a:ext cx="198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Luoteisrannan uusi kiinnittymispaikka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869475" y="3268721"/>
            <a:ext cx="842574" cy="139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3712050" y="3205295"/>
            <a:ext cx="213406" cy="480230"/>
          </a:xfrm>
          <a:custGeom>
            <a:avLst/>
            <a:gdLst>
              <a:gd name="connsiteX0" fmla="*/ 969 w 296891"/>
              <a:gd name="connsiteY0" fmla="*/ 396887 h 480230"/>
              <a:gd name="connsiteX1" fmla="*/ 121042 w 296891"/>
              <a:gd name="connsiteY1" fmla="*/ 18196 h 480230"/>
              <a:gd name="connsiteX2" fmla="*/ 296533 w 296891"/>
              <a:gd name="connsiteY2" fmla="*/ 101323 h 480230"/>
              <a:gd name="connsiteX3" fmla="*/ 167224 w 296891"/>
              <a:gd name="connsiteY3" fmla="*/ 461541 h 480230"/>
              <a:gd name="connsiteX4" fmla="*/ 185696 w 296891"/>
              <a:gd name="connsiteY4" fmla="*/ 424596 h 480230"/>
              <a:gd name="connsiteX5" fmla="*/ 969 w 296891"/>
              <a:gd name="connsiteY5" fmla="*/ 396887 h 48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891" h="480230">
                <a:moveTo>
                  <a:pt x="969" y="396887"/>
                </a:moveTo>
                <a:cubicBezTo>
                  <a:pt x="-9807" y="329154"/>
                  <a:pt x="71781" y="67457"/>
                  <a:pt x="121042" y="18196"/>
                </a:cubicBezTo>
                <a:cubicBezTo>
                  <a:pt x="170303" y="-31065"/>
                  <a:pt x="288836" y="27432"/>
                  <a:pt x="296533" y="101323"/>
                </a:cubicBezTo>
                <a:cubicBezTo>
                  <a:pt x="304230" y="175214"/>
                  <a:pt x="185697" y="407662"/>
                  <a:pt x="167224" y="461541"/>
                </a:cubicBezTo>
                <a:cubicBezTo>
                  <a:pt x="148751" y="515420"/>
                  <a:pt x="210326" y="436911"/>
                  <a:pt x="185696" y="424596"/>
                </a:cubicBezTo>
                <a:cubicBezTo>
                  <a:pt x="161066" y="412281"/>
                  <a:pt x="11745" y="464620"/>
                  <a:pt x="969" y="39688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12049" y="2678545"/>
            <a:ext cx="121042" cy="498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49600" y="2382982"/>
            <a:ext cx="1365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Uusi aallonmurtaja</a:t>
            </a:r>
          </a:p>
          <a:p>
            <a:r>
              <a:rPr lang="fi-FI" sz="1200" dirty="0"/>
              <a:t>ja ruoppausta</a:t>
            </a:r>
          </a:p>
        </p:txBody>
      </p:sp>
      <p:sp>
        <p:nvSpPr>
          <p:cNvPr id="14" name="Freeform 13"/>
          <p:cNvSpPr/>
          <p:nvPr/>
        </p:nvSpPr>
        <p:spPr>
          <a:xfrm rot="21252986">
            <a:off x="6428658" y="3060195"/>
            <a:ext cx="800481" cy="168622"/>
          </a:xfrm>
          <a:custGeom>
            <a:avLst/>
            <a:gdLst>
              <a:gd name="connsiteX0" fmla="*/ 92669 w 1103510"/>
              <a:gd name="connsiteY0" fmla="*/ 17318 h 172047"/>
              <a:gd name="connsiteX1" fmla="*/ 988596 w 1103510"/>
              <a:gd name="connsiteY1" fmla="*/ 17318 h 172047"/>
              <a:gd name="connsiteX2" fmla="*/ 997832 w 1103510"/>
              <a:gd name="connsiteY2" fmla="*/ 155863 h 172047"/>
              <a:gd name="connsiteX3" fmla="*/ 129614 w 1103510"/>
              <a:gd name="connsiteY3" fmla="*/ 155863 h 172047"/>
              <a:gd name="connsiteX4" fmla="*/ 92669 w 1103510"/>
              <a:gd name="connsiteY4" fmla="*/ 17318 h 17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510" h="172047">
                <a:moveTo>
                  <a:pt x="92669" y="17318"/>
                </a:moveTo>
                <a:cubicBezTo>
                  <a:pt x="235833" y="-5773"/>
                  <a:pt x="837736" y="-5773"/>
                  <a:pt x="988596" y="17318"/>
                </a:cubicBezTo>
                <a:cubicBezTo>
                  <a:pt x="1139456" y="40409"/>
                  <a:pt x="1140996" y="132772"/>
                  <a:pt x="997832" y="155863"/>
                </a:cubicBezTo>
                <a:cubicBezTo>
                  <a:pt x="854668" y="178954"/>
                  <a:pt x="278935" y="175875"/>
                  <a:pt x="129614" y="155863"/>
                </a:cubicBezTo>
                <a:cubicBezTo>
                  <a:pt x="-19707" y="135851"/>
                  <a:pt x="-50495" y="40409"/>
                  <a:pt x="92669" y="1731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 flipV="1">
            <a:off x="7389091" y="3094183"/>
            <a:ext cx="618836" cy="156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07927" y="3020291"/>
            <a:ext cx="258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Pohjoisrannan vanhan aallonmurtajan </a:t>
            </a:r>
          </a:p>
          <a:p>
            <a:r>
              <a:rPr lang="fi-FI" sz="1200" dirty="0"/>
              <a:t>laajennus ja muokkaus</a:t>
            </a:r>
          </a:p>
        </p:txBody>
      </p:sp>
    </p:spTree>
    <p:extLst>
      <p:ext uri="{BB962C8B-B14F-4D97-AF65-F5344CB8AC3E}">
        <p14:creationId xmlns:p14="http://schemas.microsoft.com/office/powerpoint/2010/main" val="2548949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4D5DC5-D6D0-4B23-A0FF-C04D9FE7A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7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042BE7-1C0D-43E1-A289-D39C1EE0F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86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CB06FF-F396-49CA-B84D-E48282FC1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3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594A38-2244-40E3-AFC3-9A671491A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6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2D328D-BC40-4AAA-86FD-787969C90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0"/>
            <a:ext cx="12033956" cy="7140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FB16BE-1B39-47A7-A85B-590E1B88D2B8}"/>
              </a:ext>
            </a:extLst>
          </p:cNvPr>
          <p:cNvSpPr txBox="1"/>
          <p:nvPr/>
        </p:nvSpPr>
        <p:spPr>
          <a:xfrm>
            <a:off x="428979" y="507999"/>
            <a:ext cx="789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Vepsun saaren luoteisranta, rakennettuna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880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3801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4177146" y="3792682"/>
            <a:ext cx="310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Luonnon muovaaman kärjen muuttaminen </a:t>
            </a:r>
          </a:p>
          <a:p>
            <a:r>
              <a:rPr lang="fi-FI" sz="1200" dirty="0">
                <a:solidFill>
                  <a:schemeClr val="bg1"/>
                </a:solidFill>
              </a:rPr>
              <a:t>aallonmurtajaksi lähialueen kivillä sekä laiturikannen rakentaminen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4864" y="4156364"/>
            <a:ext cx="592281" cy="301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70764" y="3595255"/>
            <a:ext cx="571500" cy="1974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8063" y="3595255"/>
            <a:ext cx="18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Suojasataman ruoppaus ja poijun asennus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99664" y="3948545"/>
            <a:ext cx="768927" cy="207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930736" y="3418609"/>
            <a:ext cx="1122219" cy="1039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38C5B8-25AB-4D5E-998F-0AF2DCC6F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1B0CEB-A0A1-415F-95F0-1EADFA834840}"/>
              </a:ext>
            </a:extLst>
          </p:cNvPr>
          <p:cNvSpPr txBox="1"/>
          <p:nvPr/>
        </p:nvSpPr>
        <p:spPr>
          <a:xfrm>
            <a:off x="7284027" y="485422"/>
            <a:ext cx="341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Vepsun luoteisranta, rakennettuna</a:t>
            </a:r>
          </a:p>
        </p:txBody>
      </p:sp>
    </p:spTree>
    <p:extLst>
      <p:ext uri="{BB962C8B-B14F-4D97-AF65-F5344CB8AC3E}">
        <p14:creationId xmlns:p14="http://schemas.microsoft.com/office/powerpoint/2010/main" val="206288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2502976" y="519545"/>
            <a:ext cx="786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Vepsun saaren pohjoisranta, tilanne ennen rakentamista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04609" y="2961409"/>
            <a:ext cx="1091046" cy="3429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99565" y="3002973"/>
            <a:ext cx="529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Aallonmurtajan muokkaaminen ja laajentaminen mahdollistamaan pienten ja isojen veneiden kiinnttymisen, uuden kansirakenteen rakentaminen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70791"/>
            <a:ext cx="356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Poijun asentaminen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26781" y="3002973"/>
            <a:ext cx="691117" cy="1755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1111DC-FA47-4343-BE56-B43AA52DD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470B55-CB8B-4753-B45F-56FDB32FB4C8}"/>
              </a:ext>
            </a:extLst>
          </p:cNvPr>
          <p:cNvSpPr txBox="1"/>
          <p:nvPr/>
        </p:nvSpPr>
        <p:spPr>
          <a:xfrm>
            <a:off x="1128889" y="304800"/>
            <a:ext cx="415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Vepsun saaren pohjoisranta, rakennettuna</a:t>
            </a:r>
          </a:p>
        </p:txBody>
      </p:sp>
    </p:spTree>
    <p:extLst>
      <p:ext uri="{BB962C8B-B14F-4D97-AF65-F5344CB8AC3E}">
        <p14:creationId xmlns:p14="http://schemas.microsoft.com/office/powerpoint/2010/main" val="93927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2502976" y="519545"/>
            <a:ext cx="786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Vepsun saaren pohjoisranta, tilanne ennen rakentamista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04609" y="2961409"/>
            <a:ext cx="1091046" cy="3429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99565" y="3002973"/>
            <a:ext cx="529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Aallonmurtajan muokkaaminen ja laajentaminen mahdollistamaan pienten ja isojen veneiden kiinnttymisen, uuden kansirakenteen rakentaminen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70791"/>
            <a:ext cx="356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Poijun asentaminen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26781" y="3002973"/>
            <a:ext cx="691117" cy="1755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41AB7-1502-4062-82C1-B3EF6D68F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11E09C-F787-4A85-A53A-38AD2B1F0EAD}"/>
              </a:ext>
            </a:extLst>
          </p:cNvPr>
          <p:cNvSpPr txBox="1"/>
          <p:nvPr/>
        </p:nvSpPr>
        <p:spPr>
          <a:xfrm>
            <a:off x="6513689" y="745067"/>
            <a:ext cx="415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Vepsun saaren pohjoisranta, rakennettuna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237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2502976" y="519545"/>
            <a:ext cx="786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Vepsun saaren pohjoisranta, tilanne ennen rakentamista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04609" y="2961409"/>
            <a:ext cx="1091046" cy="3429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99565" y="3002973"/>
            <a:ext cx="529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Aallonmurtajan muokkaaminen ja laajentaminen mahdollistamaan pienten ja isojen veneiden kiinnttymisen, uuden kansirakenteen rakentaminen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70791"/>
            <a:ext cx="356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Poijun asentaminen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26781" y="3002973"/>
            <a:ext cx="691117" cy="1755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45CDFF-8EE0-4E78-9C8C-B0D6D2347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7BB0DD-2DD7-4D83-8841-3EF7CAF6C1DD}"/>
              </a:ext>
            </a:extLst>
          </p:cNvPr>
          <p:cNvSpPr txBox="1"/>
          <p:nvPr/>
        </p:nvSpPr>
        <p:spPr>
          <a:xfrm>
            <a:off x="632178" y="666044"/>
            <a:ext cx="415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Vepsun saaren pohjoisranta, rakennettuna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6558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599991" y="2438122"/>
            <a:ext cx="208911" cy="102083"/>
          </a:xfrm>
          <a:custGeom>
            <a:avLst/>
            <a:gdLst>
              <a:gd name="connsiteX0" fmla="*/ 202918 w 208911"/>
              <a:gd name="connsiteY0" fmla="*/ 55696 h 102083"/>
              <a:gd name="connsiteX1" fmla="*/ 36664 w 208911"/>
              <a:gd name="connsiteY1" fmla="*/ 278 h 102083"/>
              <a:gd name="connsiteX2" fmla="*/ 8954 w 208911"/>
              <a:gd name="connsiteY2" fmla="*/ 37223 h 102083"/>
              <a:gd name="connsiteX3" fmla="*/ 156736 w 208911"/>
              <a:gd name="connsiteY3" fmla="*/ 101878 h 102083"/>
              <a:gd name="connsiteX4" fmla="*/ 202918 w 208911"/>
              <a:gd name="connsiteY4" fmla="*/ 55696 h 10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911" h="102083">
                <a:moveTo>
                  <a:pt x="202918" y="55696"/>
                </a:moveTo>
                <a:cubicBezTo>
                  <a:pt x="182906" y="38763"/>
                  <a:pt x="68991" y="3357"/>
                  <a:pt x="36664" y="278"/>
                </a:cubicBezTo>
                <a:cubicBezTo>
                  <a:pt x="4337" y="-2801"/>
                  <a:pt x="-11058" y="20290"/>
                  <a:pt x="8954" y="37223"/>
                </a:cubicBezTo>
                <a:cubicBezTo>
                  <a:pt x="28966" y="54156"/>
                  <a:pt x="124409" y="98799"/>
                  <a:pt x="156736" y="101878"/>
                </a:cubicBezTo>
                <a:cubicBezTo>
                  <a:pt x="189063" y="104957"/>
                  <a:pt x="222930" y="72629"/>
                  <a:pt x="202918" y="5569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1524000" y="2438122"/>
            <a:ext cx="266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Muokattu ja laajennettu aallonmurtaja parannetulla kiinnittymiskannella</a:t>
            </a:r>
          </a:p>
          <a:p>
            <a:r>
              <a:rPr lang="fi-FI" sz="1200" dirty="0"/>
              <a:t>ja rantautumislaakongilla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13018" y="2438122"/>
            <a:ext cx="812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83076" y="4627418"/>
            <a:ext cx="385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Uusi laiturin kansirakenne  paranneltuna turvallisemmalla kiinnittymisalueella</a:t>
            </a:r>
          </a:p>
          <a:p>
            <a:r>
              <a:rPr lang="fi-FI" sz="1200" dirty="0"/>
              <a:t> 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4525819" y="4797778"/>
            <a:ext cx="357257" cy="106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4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3370882" y="1537855"/>
            <a:ext cx="280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Vuori-Pulterin pohjoisranta, </a:t>
            </a:r>
          </a:p>
          <a:p>
            <a:r>
              <a:rPr lang="fi-FI" dirty="0">
                <a:solidFill>
                  <a:schemeClr val="bg1"/>
                </a:solidFill>
              </a:rPr>
              <a:t>tilanne ennen rakentamista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1245" y="3509963"/>
            <a:ext cx="27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Kansirakenteen uusiminen 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5400833" y="3694629"/>
            <a:ext cx="695167" cy="4201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48416" y="6120245"/>
            <a:ext cx="204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Poijun asentaminen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917873" y="6338455"/>
            <a:ext cx="966354" cy="207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8013C8-E249-417D-B740-6A8E64E44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D167EF-F7AB-4A06-8825-8F21C860A43C}"/>
              </a:ext>
            </a:extLst>
          </p:cNvPr>
          <p:cNvSpPr txBox="1"/>
          <p:nvPr/>
        </p:nvSpPr>
        <p:spPr>
          <a:xfrm>
            <a:off x="6524978" y="666044"/>
            <a:ext cx="4797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Vuori-Pulterin pohjoisranta, rakennettuna</a:t>
            </a:r>
          </a:p>
        </p:txBody>
      </p:sp>
    </p:spTree>
    <p:extLst>
      <p:ext uri="{BB962C8B-B14F-4D97-AF65-F5344CB8AC3E}">
        <p14:creationId xmlns:p14="http://schemas.microsoft.com/office/powerpoint/2010/main" val="3282100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367</Words>
  <Application>Microsoft Office PowerPoint</Application>
  <PresentationFormat>Laajakuva</PresentationFormat>
  <Paragraphs>84</Paragraphs>
  <Slides>23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    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   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Harden</dc:creator>
  <cp:lastModifiedBy>Lommi Hanna</cp:lastModifiedBy>
  <cp:revision>55</cp:revision>
  <cp:lastPrinted>2015-11-25T05:27:19Z</cp:lastPrinted>
  <dcterms:created xsi:type="dcterms:W3CDTF">2015-10-27T17:51:41Z</dcterms:created>
  <dcterms:modified xsi:type="dcterms:W3CDTF">2019-05-27T08:07:51Z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ValmetConfidentiality">
    <vt:lpwstr>PUBLIC</vt:lpwstr>
  </property>
</Properties>
</file>